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9EFD-FB06-45EB-8364-92D6D6595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90D8ED-CB6C-4744-BFA6-73A9FCD87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67EBF-7ED7-4DD0-B13B-3CFD5576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0D207-F00D-41AC-BE51-FB013776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D223C-FA46-4831-A9C7-65EC74D2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05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CEF5-E9BF-4204-886B-E19FA4D5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BCA3C-B8DD-49F8-A881-ECCFD1CC5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E4CA2-10E4-461B-B6F3-3B388992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06365-1AB2-4BDA-8277-37F0F8D0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C0B2E-47A3-48C8-A85B-A20A6B47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71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585AD-FE59-4132-92D3-C4CCD92BC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9963D-D15E-42A6-9246-218CEA826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E62CD-F962-4C29-AE4A-11AB0F42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594D4-8F1B-4B9D-90A6-FEAFEEDF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64393-65E2-4700-9B9D-E7D28B6F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39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7742-30DF-4ABD-8B86-EA784C11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21E38-2A29-4277-B3DC-6F1AD764C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44B2A-DE6A-4949-887C-732784BA7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377AE-2827-4080-8A52-D0782E30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48B6D-518E-40B6-9299-79AC8781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84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B195-7AFB-49B3-88FC-0C2F21B8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B906E-ADDE-44F9-9D66-F068CED20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6DACE-BB21-4828-B526-38202475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B235-241B-491C-9756-2CFF1CB0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44991-C12B-47B3-A6C7-35A3DA04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90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752C-CFBD-4B29-A588-A0D17A48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69C51-8B17-4C4D-8F31-AF40D1F5E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69B24-7811-4B03-A5DF-7B8CA2E9E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8F9EB-71C0-4111-B777-2035632E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4425-0800-4FEE-8B4F-AA1F078C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16100-92EA-423C-913C-723F1FE6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4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8A00-233D-4919-BAE2-0641A555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ED7C6-2D6E-45F0-84FE-9BFD4E03D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90850-CAF2-46DC-A197-8C087B968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53405-C748-41A4-925E-B0EEF2372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EC742-8E9D-409A-8A01-33F7264A5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7BD4A9-C263-418C-819C-E90B4659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7904B-115E-4798-A7AA-CF3092C8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3BA03-F9A7-4EB0-B291-B4C009B3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93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61C9-DA75-43C7-8CE8-0B0E67E8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BC774-29A3-45F3-8DE7-AC418B76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39677-7D2F-4EDA-B0B1-2FF58CD69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B5C2B-B9A3-47AF-9536-D505DAF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41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FC9D6-CBA0-496D-BCDF-B4825FCC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DE276-1930-4CFD-B9A5-481D82D1F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45A48-0266-4507-8EDB-E3678DB7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39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6C88-7916-4B77-86A9-B1FA0480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8DA4F-77AD-45B7-A91E-EE4C8B9F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8DB12-EFFC-432C-92D0-5BA02917B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20D9A-FD26-46F9-AC91-4E15EA85B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506C4-0900-49B7-B444-4A4FF8B0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C712D-C012-4BE9-9A1E-BADA05D9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19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5998-C61B-42BA-9756-DA24801F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715D49-F347-4943-A8A2-6ED4E67A2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57F5A-D9CF-46D8-B11E-687C96BB2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F1D6D-C600-44FA-A935-F5C0258A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6BD9E-3EBE-4A74-A6F7-DA459DF8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0611E-7F51-47FB-A8C4-D12666A2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52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40B60B-9642-4003-B204-AB7902F9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4A1F-A2A0-4BCE-A94B-80F3AE34B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5DC1C-DCD1-4E57-94AA-F01B93667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881D6-1412-4738-A1BA-6D8A9E974FC6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94210-B102-41C1-8419-14226A134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CC94A-95F7-4262-B383-1E5103020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782F1-B15A-46A8-B0A6-8D4AEFFA2A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14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0353-5439-490D-877A-0A3CC0967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Rxjs Testing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F2100-E6B7-4408-941C-4C754CF94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761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406B6C-CC12-40C5-BD58-0F1F89DF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337" y="798990"/>
            <a:ext cx="10914304" cy="4003433"/>
          </a:xfrm>
        </p:spPr>
      </p:pic>
    </p:spTree>
    <p:extLst>
      <p:ext uri="{BB962C8B-B14F-4D97-AF65-F5344CB8AC3E}">
        <p14:creationId xmlns:p14="http://schemas.microsoft.com/office/powerpoint/2010/main" val="88805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A4D2B2-A34A-49CE-9966-91A823214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41" b="14850"/>
          <a:stretch/>
        </p:blipFill>
        <p:spPr>
          <a:xfrm>
            <a:off x="1081297" y="381740"/>
            <a:ext cx="9833021" cy="5868140"/>
          </a:xfrm>
        </p:spPr>
      </p:pic>
    </p:spTree>
    <p:extLst>
      <p:ext uri="{BB962C8B-B14F-4D97-AF65-F5344CB8AC3E}">
        <p14:creationId xmlns:p14="http://schemas.microsoft.com/office/powerpoint/2010/main" val="283113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8A18B-A364-4DF6-8DCA-0C05C958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21" t="-1554" r="4467" b="7055"/>
          <a:stretch/>
        </p:blipFill>
        <p:spPr>
          <a:xfrm>
            <a:off x="0" y="0"/>
            <a:ext cx="11869445" cy="64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5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A906-574D-470F-B0A3-FB01F628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4F8C-B909-4828-91C5-704D650A6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5AB94-7A80-43D4-A969-E8358AAE5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57" t="-2330" r="2574" b="10032"/>
          <a:stretch/>
        </p:blipFill>
        <p:spPr>
          <a:xfrm>
            <a:off x="0" y="0"/>
            <a:ext cx="12055876" cy="632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3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44FAA8-AC1B-4574-9C72-80B75969A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74" t="-3754" r="4831" b="10551"/>
          <a:stretch/>
        </p:blipFill>
        <p:spPr>
          <a:xfrm>
            <a:off x="0" y="0"/>
            <a:ext cx="11709647" cy="63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9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A53945-D4C4-4A04-A0D4-52160E8D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31" t="8155" r="3131" b="17606"/>
          <a:stretch/>
        </p:blipFill>
        <p:spPr>
          <a:xfrm>
            <a:off x="-310719" y="1074198"/>
            <a:ext cx="12192000" cy="50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6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Rxjs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Rxjs Testing</dc:title>
  <dc:creator>Subramanian Murugan</dc:creator>
  <cp:lastModifiedBy>Subramanian Murugan</cp:lastModifiedBy>
  <cp:revision>2</cp:revision>
  <dcterms:created xsi:type="dcterms:W3CDTF">2021-09-07T11:03:10Z</dcterms:created>
  <dcterms:modified xsi:type="dcterms:W3CDTF">2021-09-07T13:51:56Z</dcterms:modified>
</cp:coreProperties>
</file>